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0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7D46-15AA-484F-A58A-DAA3E36FDFE6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2DD5-C85D-4027-9FEA-B352A5AA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C5B-084B-458F-8AF6-C2206E9F775C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FDDF-300F-4241-8816-DCBD25F23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3056-8404-4FF9-B172-D5CE17085ED0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84C0-FCFD-49D3-8FFA-989AB8F74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A039-6FCD-4BAC-95DB-1639F53D97B5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7983-BD2C-4AFF-86DD-56022B74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9AF2-8EB6-43B1-93F9-A9D7FFB2A46C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F648-46D7-41A1-A8B4-06CE753E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5691-085F-4B48-BBD2-79FB37D2782E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914B-0CFF-4868-805D-51C4EBD2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6016-D260-42B8-80CB-899379B8ECE0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BDE9-4E9B-417E-92E9-181BE341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F0C5-51AB-4339-A80F-A8A262E96F1E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ECEB-0240-45BF-A91F-19DB03671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0487-2275-4501-B077-B9C4D726E325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F50E-9953-4A75-AD27-BA5F3F254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47AC-1B98-449B-B4F9-837BA53566AB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6EBC-F0A1-4097-922C-CD8E91FED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A40-5767-40AF-A1D1-C6EEE26A7639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8782-60CC-448D-AA81-605C364EA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5A1D5-7A77-4D06-B291-D34B86AD7AF3}" type="datetimeFigureOut">
              <a:rPr lang="en-US"/>
              <a:pPr>
                <a:defRPr/>
              </a:pPr>
              <a:t>7/14/2008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D95C03-B767-486A-8C74-BF2C3240A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did Europeans cross the seas?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/>
              <a:t>As Europe’s population recovered from the Black Death, the demand for trade goods grew.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/>
              <a:t>Europeans wanted spices.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/>
              <a:t>European merchants wanted to gain direct access to the riches of Asia.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/>
              <a:t>Some voyagers still wanted to crusade against the Muslims.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/>
              <a:t>Others were inspired by the Renaissance spirit to learn about distant lands.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Vineta BT" pitchFamily="82" charset="0"/>
              </a:rPr>
              <a:t>Magellan’s Voyage</a:t>
            </a:r>
            <a:br>
              <a:rPr lang="en-US" dirty="0" smtClean="0">
                <a:latin typeface="Vineta BT" pitchFamily="82" charset="0"/>
              </a:rPr>
            </a:br>
            <a:r>
              <a:rPr lang="en-US" sz="1800" i="1" dirty="0" smtClean="0"/>
              <a:t>Although the voyage is attributed to Magellan, he did not succeed  in the circumnavigating globe.  He was killed on the island of </a:t>
            </a:r>
            <a:r>
              <a:rPr lang="en-US" sz="1800" i="1" dirty="0" err="1" smtClean="0"/>
              <a:t>Mactan</a:t>
            </a:r>
            <a:r>
              <a:rPr lang="en-US" sz="1800" i="1" dirty="0" smtClean="0"/>
              <a:t>.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pic>
        <p:nvPicPr>
          <p:cNvPr id="4" name="Content Placeholder 3" descr="C:\WINDOWS\DESKTOP\Sande Strange\magella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3100" y="1600200"/>
            <a:ext cx="77978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/>
              <a:t>CULTURAL INTERACTION</a:t>
            </a:r>
          </a:p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/>
              <a:t>SPAIN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Conquered and enslaved Indians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Brought Christianity to New World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Brought European Diseases to Indians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Regions</a:t>
            </a:r>
            <a:r>
              <a:rPr lang="en-US" b="1" dirty="0"/>
              <a:t> </a:t>
            </a:r>
            <a:r>
              <a:rPr lang="en-US" b="1" u="sng" dirty="0"/>
              <a:t>Explored by</a:t>
            </a:r>
            <a:r>
              <a:rPr lang="en-US" b="1" dirty="0"/>
              <a:t> </a:t>
            </a:r>
            <a:r>
              <a:rPr lang="en-US" b="1" u="sng" dirty="0"/>
              <a:t>France</a:t>
            </a:r>
            <a:br>
              <a:rPr lang="en-US" b="1" u="sng" dirty="0"/>
            </a:br>
            <a:endParaRPr lang="en-US" dirty="0"/>
          </a:p>
        </p:txBody>
      </p:sp>
      <p:pic>
        <p:nvPicPr>
          <p:cNvPr id="24578" name="Picture 7" descr="C:\America Online 6.0\download\explorerChamplainmap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25" y="2928938"/>
            <a:ext cx="2952750" cy="1866900"/>
          </a:xfrm>
        </p:spPr>
      </p:pic>
      <p:pic>
        <p:nvPicPr>
          <p:cNvPr id="24579" name="Picture 6" descr="C:\America Online 6.0\download\explorer LaSalle ma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168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spcBef>
                <a:spcPct val="50000"/>
              </a:spcBef>
            </a:pPr>
            <a:r>
              <a:rPr lang="en-US" sz="4000" b="1" smtClean="0"/>
              <a:t>CULTURAL INTERACTION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4000" b="1" smtClean="0"/>
              <a:t>FRANCE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b="1" smtClean="0"/>
              <a:t>Established trading posts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b="1" smtClean="0"/>
              <a:t>Spread Christianity</a:t>
            </a:r>
            <a:endParaRPr lang="en-US" smtClean="0"/>
          </a:p>
        </p:txBody>
      </p:sp>
      <p:pic>
        <p:nvPicPr>
          <p:cNvPr id="25603" name="Picture 1028" descr="E:\MHP\Common\MSShared\Clipart\std2prem\std2dir1\BD0795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343400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27" descr="C:\America Online 6.0\download\cros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81400"/>
            <a:ext cx="11779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 u="sng" smtClean="0"/>
              <a:t>Regions</a:t>
            </a:r>
            <a:r>
              <a:rPr lang="en-US" b="1" smtClean="0"/>
              <a:t> </a:t>
            </a:r>
            <a:r>
              <a:rPr lang="en-US" b="1" u="sng" smtClean="0"/>
              <a:t>Explored</a:t>
            </a:r>
            <a:r>
              <a:rPr lang="en-US" b="1" smtClean="0"/>
              <a:t> </a:t>
            </a:r>
            <a:r>
              <a:rPr lang="en-US" b="1" u="sng" smtClean="0"/>
              <a:t>by</a:t>
            </a:r>
            <a:r>
              <a:rPr lang="en-US" b="1" smtClean="0"/>
              <a:t> </a:t>
            </a:r>
            <a:r>
              <a:rPr lang="en-US" b="1" u="sng" smtClean="0"/>
              <a:t>England</a:t>
            </a:r>
          </a:p>
        </p:txBody>
      </p:sp>
      <p:pic>
        <p:nvPicPr>
          <p:cNvPr id="26626" name="Picture 7" descr="C:\America Online 6.0\download\explorerHudsonmap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2181225" cy="2495550"/>
          </a:xfrm>
        </p:spPr>
      </p:pic>
      <p:pic>
        <p:nvPicPr>
          <p:cNvPr id="26627" name="Picture 10" descr="C:\America Online 6.0\download\flag England ol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71600"/>
            <a:ext cx="2133600" cy="127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8" name="Picture 8" descr="C:\America Online 6.0\download\explorerHudsonpic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371600"/>
            <a:ext cx="13493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America Online 6.0\download\explorer Cabot map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3429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America Online 6.0\download\explorer Cabot pic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52800"/>
            <a:ext cx="16748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914400" y="5943600"/>
            <a:ext cx="276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Cabot Map Eastern Canada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/>
              <a:t>ACCOMPLISHMENTS OF EXPLORATION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Exchanged goods and ideas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Improved navigational tools and ships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</a:t>
            </a:r>
            <a:br>
              <a:rPr lang="en-US" b="1" smtClean="0"/>
            </a:br>
            <a:r>
              <a:rPr lang="en-US" b="1" smtClean="0"/>
              <a:t>Claimed territories (Map)</a:t>
            </a:r>
            <a:endParaRPr lang="en-US" smtClean="0"/>
          </a:p>
        </p:txBody>
      </p:sp>
      <p:pic>
        <p:nvPicPr>
          <p:cNvPr id="27651" name="Picture 7" descr="C:\America Online 6.0\download\exploration colonial claims 1713 ma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038600"/>
            <a:ext cx="17795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E:\MHP\Common\MSShared\Clipart\Standard\stddir1\BD0573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121126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E:\MHP\Common\MSShared\Clipart\std2prem\std2dir1\BD0847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133600"/>
            <a:ext cx="644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America Online 6.0\download\idea pic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286000"/>
            <a:ext cx="31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/>
              <a:t>CULTURAL INTERACTION ENGLAND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Claimed ownership of land; settlements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Learned farming techniques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Traded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8675" name="Picture 5" descr="C:\America Online 6.0\download\US 1775 ma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743200"/>
            <a:ext cx="15906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E:\MHP\Common\MSShared\Clipart\Standard\stddir2\BL00364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505200"/>
            <a:ext cx="22256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E:\MHP\Common\MSShared\Clipart\std2prem\std2dir1\BD0795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343400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b="1" u="sng" smtClean="0"/>
              <a:t>AREAS OF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u="sng" dirty="0"/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Technologies (transportation of   weapons and farm tools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Trade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Crops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9699" name="Picture 7" descr="E:\MHP\Common\MSShared\Clipart\std4prem\std4dir6\IN0073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8016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E:\MHP\Common\MSShared\Clipart\std2prem\std2dir3\DD0060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3124200"/>
            <a:ext cx="18605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E:\MHP\Common\MSShared\Clipart\Standard\stddir3\FD01553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29200"/>
            <a:ext cx="16700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u="sng" dirty="0" smtClean="0"/>
              <a:t>AREAS OF CONFLICT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Land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Competition for Trade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Differences in cultures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Disease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/>
              <a:t>Language Difference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Columbian Exchange</a:t>
            </a:r>
            <a:endParaRPr lang="en-US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/>
              <a:t>From America</a:t>
            </a:r>
            <a:r>
              <a:rPr lang="en-US" sz="2800" smtClean="0"/>
              <a:t> –</a:t>
            </a:r>
          </a:p>
          <a:p>
            <a:pPr lvl="1"/>
            <a:r>
              <a:rPr lang="en-US" sz="2400" b="1" smtClean="0"/>
              <a:t>Corn</a:t>
            </a:r>
          </a:p>
          <a:p>
            <a:pPr lvl="1"/>
            <a:r>
              <a:rPr lang="en-US" sz="2400" b="1" smtClean="0"/>
              <a:t>Potatoes</a:t>
            </a:r>
          </a:p>
          <a:p>
            <a:pPr lvl="1"/>
            <a:r>
              <a:rPr lang="en-US" sz="2400" b="1" smtClean="0"/>
              <a:t>Beans</a:t>
            </a:r>
          </a:p>
          <a:p>
            <a:pPr lvl="1"/>
            <a:r>
              <a:rPr lang="en-US" sz="2400" b="1" smtClean="0"/>
              <a:t>Chocolate</a:t>
            </a:r>
          </a:p>
          <a:p>
            <a:pPr lvl="1"/>
            <a:r>
              <a:rPr lang="en-US" sz="2400" b="1" smtClean="0"/>
              <a:t>Buffalo</a:t>
            </a:r>
          </a:p>
          <a:p>
            <a:pPr lvl="1"/>
            <a:r>
              <a:rPr lang="en-US" sz="2400" b="1" smtClean="0"/>
              <a:t>Beaver</a:t>
            </a:r>
          </a:p>
          <a:p>
            <a:pPr lvl="1"/>
            <a:r>
              <a:rPr lang="en-US" sz="2400" b="1" smtClean="0"/>
              <a:t>Parrots</a:t>
            </a:r>
          </a:p>
          <a:p>
            <a:endParaRPr lang="en-US" smtClean="0"/>
          </a:p>
        </p:txBody>
      </p:sp>
      <p:pic>
        <p:nvPicPr>
          <p:cNvPr id="31747" name="Picture 8" descr="C:\WINDOWS\DESKTOP\pelaine\buffa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C:\WINDOWS\DESKTOP\pelaine\bean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3622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C:\WINDOWS\DESKTOP\pelaine\beav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C:\WINDOWS\DESKTOP\pelaine\parro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133600"/>
            <a:ext cx="103981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C:\WINDOWS\DESKTOP\pelaine\chocola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100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Motives for Exploration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Attracted to East for silks and spices</a:t>
            </a:r>
          </a:p>
          <a:p>
            <a:r>
              <a:rPr lang="en-US" smtClean="0"/>
              <a:t>Difficult to trade with Islamic empires</a:t>
            </a:r>
          </a:p>
          <a:p>
            <a:pPr lvl="1"/>
            <a:r>
              <a:rPr lang="en-US" smtClean="0"/>
              <a:t>1453 Byzantine Empire fell to Turks</a:t>
            </a:r>
          </a:p>
          <a:p>
            <a:r>
              <a:rPr lang="en-US" smtClean="0"/>
              <a:t>desire for wealth and adventure</a:t>
            </a:r>
          </a:p>
          <a:p>
            <a:r>
              <a:rPr lang="en-US" smtClean="0"/>
              <a:t>religious zeal- save souls</a:t>
            </a:r>
          </a:p>
          <a:p>
            <a:r>
              <a:rPr lang="en-US" smtClean="0"/>
              <a:t>Summary</a:t>
            </a:r>
          </a:p>
          <a:p>
            <a:pPr lvl="1"/>
            <a:r>
              <a:rPr lang="en-US" smtClean="0"/>
              <a:t>Gold, Glory and God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From Europe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Oranges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Onions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Sheep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Horses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Cattle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Honeybees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Pigs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Chickens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Diseases (?)</a:t>
            </a:r>
            <a:endParaRPr lang="en-US" b="1" dirty="0"/>
          </a:p>
        </p:txBody>
      </p:sp>
      <p:pic>
        <p:nvPicPr>
          <p:cNvPr id="32771" name="Picture 4" descr="oran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o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hor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752600"/>
            <a:ext cx="11922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 descr="p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429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" descr="chick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catt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3276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6" descr="shee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1905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9" descr="be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3429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Exploration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What were 3 motivating forces for exploration?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What were 4 obstacles to exploration?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What were 3 accomplishments of exploration?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What regions of North America were explored by Spain, France, &amp; England?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Where did the Portuguese explore?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Explain cultural interactions of each nation with the Indians.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What were 3 areas of cooperation?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/>
              <a:t>What were 5 areas of conflict?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>
                <a:cs typeface="Times New Roman" pitchFamily="18" charset="0"/>
              </a:rPr>
              <a:t>Identify the location and describe the characteristics of West African societies (Ghana, Mali, and Songhai) and their interactions with traders.</a:t>
            </a:r>
            <a:endParaRPr lang="en-US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 Navigation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Better maps, follow coasts at first, used compass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better ships- square sails and new hull design, heavy enough to carry canon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of astrolabe- magnetic compass sail by stars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knowledge of wind patterns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First the Portuguese (Prince Henry) then Spanish, France and England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Early Voyages of European Exploration, 1487–1609</a:t>
            </a:r>
            <a:endParaRPr lang="en-US" dirty="0"/>
          </a:p>
        </p:txBody>
      </p:sp>
      <p:pic>
        <p:nvPicPr>
          <p:cNvPr id="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8229600" cy="3803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/>
              <a:t>MOTIVATING</a:t>
            </a:r>
            <a:r>
              <a:rPr lang="en-US" b="1" dirty="0" smtClean="0"/>
              <a:t> </a:t>
            </a:r>
            <a:r>
              <a:rPr lang="en-US" b="1" u="sng" dirty="0" smtClean="0"/>
              <a:t>FORCES</a:t>
            </a:r>
            <a:r>
              <a:rPr lang="en-US" b="1" dirty="0" smtClean="0"/>
              <a:t> </a:t>
            </a:r>
            <a:r>
              <a:rPr lang="en-US" b="1" u="sng" dirty="0" smtClean="0"/>
              <a:t>FOR EXPLORATION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Economic</a:t>
            </a:r>
            <a:r>
              <a:rPr lang="en-US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3200" b="1" smtClean="0"/>
              <a:t>Gold</a:t>
            </a:r>
            <a:r>
              <a:rPr lang="en-US" sz="320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3200" b="1" smtClean="0"/>
              <a:t>Natural resources  </a:t>
            </a:r>
          </a:p>
          <a:p>
            <a:pPr lvl="1">
              <a:lnSpc>
                <a:spcPct val="90000"/>
              </a:lnSpc>
            </a:pPr>
            <a:r>
              <a:rPr lang="en-US" sz="3200" b="1" smtClean="0"/>
              <a:t>Trade 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 </a:t>
            </a:r>
            <a:r>
              <a:rPr lang="en-US" sz="3600" b="1" smtClean="0"/>
              <a:t>Religious</a:t>
            </a:r>
            <a:r>
              <a:rPr lang="en-US" sz="3600" smtClean="0"/>
              <a:t> 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b="1" smtClean="0"/>
              <a:t>Competition for empire and belief in superiority of own culture  </a:t>
            </a:r>
          </a:p>
          <a:p>
            <a:endParaRPr lang="en-US" smtClean="0"/>
          </a:p>
        </p:txBody>
      </p:sp>
      <p:pic>
        <p:nvPicPr>
          <p:cNvPr id="17411" name="Picture 4" descr="C:\America Online 6.0\download\gold pi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8288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C:\America Online 6.0\download\cros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962400"/>
            <a:ext cx="679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America Online 6.0\download\beaver pic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67000"/>
            <a:ext cx="161131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America Online 6.0\download\ship pic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352800"/>
            <a:ext cx="1050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OBSTACLES TO EXPLORATION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Poor maps and navigational tools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Disease / starvation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Fear of unknown     </a:t>
            </a:r>
            <a:r>
              <a:rPr lang="en-US" sz="5400" b="1" dirty="0" smtClean="0"/>
              <a:t>“</a:t>
            </a:r>
            <a:r>
              <a:rPr lang="en-US" sz="5400" b="1" dirty="0" smtClean="0">
                <a:cs typeface="Times New Roman" pitchFamily="18" charset="0"/>
              </a:rPr>
              <a:t>?”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400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Lack of adequate supplies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/>
              <a:t>Regions</a:t>
            </a:r>
            <a:r>
              <a:rPr lang="en-US" b="1" dirty="0" smtClean="0"/>
              <a:t> </a:t>
            </a:r>
            <a:r>
              <a:rPr lang="en-US" b="1" u="sng" dirty="0" smtClean="0"/>
              <a:t>Explored</a:t>
            </a:r>
            <a:r>
              <a:rPr lang="en-US" b="1" dirty="0" smtClean="0"/>
              <a:t> </a:t>
            </a:r>
            <a:r>
              <a:rPr lang="en-US" b="1" u="sng" dirty="0" smtClean="0"/>
              <a:t>by</a:t>
            </a:r>
            <a:r>
              <a:rPr lang="en-US" b="1" dirty="0" smtClean="0"/>
              <a:t> </a:t>
            </a:r>
            <a:r>
              <a:rPr lang="en-US" b="1" u="sng" dirty="0" smtClean="0"/>
              <a:t>Portugal</a:t>
            </a:r>
            <a:br>
              <a:rPr lang="en-US" b="1" u="sng" dirty="0" smtClean="0"/>
            </a:br>
            <a:endParaRPr lang="en-US" dirty="0"/>
          </a:p>
        </p:txBody>
      </p:sp>
      <p:pic>
        <p:nvPicPr>
          <p:cNvPr id="19458" name="Content Placeholder 3" descr="C:\America Online 6.0\download\explorer Africa Portuguese map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4175" y="2363788"/>
            <a:ext cx="3295650" cy="3000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The Portuguese yearned to find a sea route to India to thwart Arab “middlemen” who controlled overland routes, keeping prices of pepper and other spices high by keeping supplies low.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                                                  Glory, God or Gold?</a:t>
            </a:r>
          </a:p>
        </p:txBody>
      </p:sp>
      <p:pic>
        <p:nvPicPr>
          <p:cNvPr id="20483" name="Picture 1027" descr="C:\WINDOWS\DESKTOP\Sande Strange\africa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4191000"/>
            <a:ext cx="1889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Regions</a:t>
            </a:r>
            <a:r>
              <a:rPr lang="en-US" dirty="0"/>
              <a:t> </a:t>
            </a:r>
            <a:r>
              <a:rPr lang="en-US" b="1" u="sng" dirty="0"/>
              <a:t>explored</a:t>
            </a:r>
            <a:r>
              <a:rPr lang="en-US" dirty="0"/>
              <a:t> </a:t>
            </a:r>
            <a:r>
              <a:rPr lang="en-US" b="1" u="sng" dirty="0"/>
              <a:t>by</a:t>
            </a:r>
            <a:r>
              <a:rPr lang="en-US" dirty="0"/>
              <a:t> </a:t>
            </a:r>
            <a:r>
              <a:rPr lang="en-US" b="1" u="sng" dirty="0"/>
              <a:t>Spain</a:t>
            </a:r>
            <a:br>
              <a:rPr lang="en-US" b="1" u="sng" dirty="0"/>
            </a:br>
            <a:endParaRPr lang="en-US" dirty="0"/>
          </a:p>
        </p:txBody>
      </p:sp>
      <p:pic>
        <p:nvPicPr>
          <p:cNvPr id="21506" name="Picture 4" descr="C:\America Online 6.0\download\explorerCoronadomap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2133600"/>
            <a:ext cx="2428875" cy="2124075"/>
          </a:xfrm>
        </p:spPr>
      </p:pic>
      <p:pic>
        <p:nvPicPr>
          <p:cNvPr id="21507" name="Picture 2" descr="C:\America Online 6.0\download\explorerColumbusma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35210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436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Times New Roman</vt:lpstr>
      <vt:lpstr>Vineta BT</vt:lpstr>
      <vt:lpstr>Office Theme</vt:lpstr>
      <vt:lpstr>Why did Europeans cross the seas? </vt:lpstr>
      <vt:lpstr>Motives for Exploration</vt:lpstr>
      <vt:lpstr>Improve Navigation </vt:lpstr>
      <vt:lpstr>Early Voyages of European Exploration, 1487–1609</vt:lpstr>
      <vt:lpstr>MOTIVATING FORCES FOR EXPLORATION</vt:lpstr>
      <vt:lpstr>OBSTACLES TO EXPLORATION </vt:lpstr>
      <vt:lpstr>Regions Explored by Portugal </vt:lpstr>
      <vt:lpstr>Slide 8</vt:lpstr>
      <vt:lpstr>Regions explored by Spain </vt:lpstr>
      <vt:lpstr>Magellan’s Voyage Although the voyage is attributed to Magellan, he did not succeed  in the circumnavigating globe.  He was killed on the island of Mactan. </vt:lpstr>
      <vt:lpstr>Slide 11</vt:lpstr>
      <vt:lpstr>Regions Explored by France </vt:lpstr>
      <vt:lpstr>Slide 13</vt:lpstr>
      <vt:lpstr>Regions Explored by England</vt:lpstr>
      <vt:lpstr>ACCOMPLISHMENTS OF EXPLORATION:</vt:lpstr>
      <vt:lpstr>CULTURAL INTERACTION ENGLAND</vt:lpstr>
      <vt:lpstr>AREAS OF COOPERATION</vt:lpstr>
      <vt:lpstr>Slide 18</vt:lpstr>
      <vt:lpstr>Columbian Exchange</vt:lpstr>
      <vt:lpstr>From Europe </vt:lpstr>
      <vt:lpstr>Exploration questions </vt:lpstr>
    </vt:vector>
  </TitlesOfParts>
  <Company>GCHS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europeans cross the seas?</dc:title>
  <dc:creator>lphillips</dc:creator>
  <cp:lastModifiedBy>Liberal Arts</cp:lastModifiedBy>
  <cp:revision>7</cp:revision>
  <dcterms:created xsi:type="dcterms:W3CDTF">2008-05-22T16:25:48Z</dcterms:created>
  <dcterms:modified xsi:type="dcterms:W3CDTF">2008-07-14T14:53:08Z</dcterms:modified>
</cp:coreProperties>
</file>